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57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37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78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97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18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13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75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56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4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3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9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CF3090-376E-4988-ADB7-07A0B4A66697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480033F-1A67-47E9-9C6A-0F67DF3974D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16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F%D0%BE%D0%B2%D0%B5%D0%B4%D0%B5%D0%BD%D1%87%D0%B5%D1%81%D0%BA%D0%B0%D1%8F_%D0%BF%D1%81%D0%B8%D1%85%D0%BE%D1%82%D0%B5%D1%80%D0%B0%D0%BF%D0%B8%D1%8F#cite_note-Chaloult-3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Поведенческая психотерапия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11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15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6" y="150125"/>
            <a:ext cx="11941790" cy="5599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Поведе́нческая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терапи́я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бихевиора́льная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терапи́я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(от англ. 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«поведение») — одно из ведущих направлений современной психотерапии. Поведенческая психотерапия основана на теории научения, а также на принципах классического и оперативного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основе этой формы психотерапии лежит идея, что симптомы некоторых психических расстройств обязаны своим появлением неверно сформированным навыкам. Поведенческая психотерапия ставит своей целью устранение нежелательных форм поведения и выработку полезных для клиента навыков поведения. Наиболее успешно поведенческая терапия применяется для лечения фобий, поведенческих расстройств и зависимостей, то есть тех состояний, в которых возможно выделить какой-то определённый симптом как «мишень» для терапевтического вмешательства. Научной базой поведенческой психотерапии является теория бихевиоризма.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Поведенческая терапия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может применяться как самостоятельно, так и в комплексе с когнитивной психотерапией (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-поведенческая психотерапия). Поведенческая психотерапия представляет собой директивную и структурированную форму психотерапии. Её этапами являются анализ поведения, определение этапов, необходимых для коррекции поведения, постепенная тренировка новых навыков поведения, отработка новых навыков поведения в реальной жизни. Основная цель поведенческой терапии — не понимание причин проблем, возникших у пациента, а изменение его поведения.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процессе поведенческой терапии улучшение часто наступает раньше, чем при других видах психотерапии, и проявляется более конкретно. Быстрое улучшение может проявляться даже при расстройствах, длившихся многие годы (например, при длительной алкогольной зависимости, нарушениях приема пищи, фобиях).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1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47" y="682387"/>
            <a:ext cx="11655188" cy="5142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3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Несмотря на то, что поведенческая терапия является одним из новейших методов лечения в психиатрии, приёмы, которые в ней применяются, существовали уже в глубокой древности. Издавна было известно, что поведением людей можно управлять с помощью положительных и отрицательных подкреплений, то есть вознаграждений и наказаний (метод «кнута и пряника»). Однако лишь с появлением теории бихевиоризма эти методы получили научное обоснование.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Бихевиоризм как теоретическое направление психологии возник и развивался примерно в то же время, что и психоанализ (то есть с конца XIX века). Тем не менее, систематическое применение принципов бихевиоризма для психотерапевтических целей относятся к концу 50-х — началу 60-х годов.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поведенческой терапии в значительной степени основаны на идеях русских учёных Владимира Михайловича Бехтерева (1857—1927) и Ивана Петровича Павлова (1849—1936). Работы Павлова и Бехтерева были хорошо известны за границей, в частности, книга Бехтерева «Объективная психология» оказала большое влияние на Джона Уотсона. И. П. Павлова называют своим учителем все крупнейшие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бихевиористы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Запада. </a:t>
            </a:r>
            <a:endParaRPr lang="ru-RU" sz="20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28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0"/>
            <a:ext cx="11950890" cy="650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Уже в 1915—1918 годах В.М. Бехтерев предложил метод «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сочетательно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-рефлекторной терапии». И.П. Павлов стал создателем теории об условных и безусловных рефлек</a:t>
            </a:r>
            <a:r>
              <a:rPr lang="ru-RU" sz="2000" dirty="0" smtClean="0">
                <a:solidFill>
                  <a:srgbClr val="2021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сах и о подкреплении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 помощью которого поведение может быть изменено (благодаря выработке желательных условных рефлексов или «угасанию» нежелательных условных рефлексов). Проводя эксперименты с животными, Павлов установил, что если кормление собаки сочетается с нейтральным стимулом, например, со звоном колокольчика, то в дальнейшем этот звук будет вызывать слюноотделение у животного. Павлов также описал феномены, связанные с выработкой и исчезновением условных рефлексов: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Угасание условного рефлекса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если в течение определённого времени нейтральный стимул больше не сопровождается подкреплением (например, звон колокольчика не сопровождается кормлением), то выработанный ранее условный рефлекс постепенно исчезает.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Генерализация условного рефлекса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рефлекторный ответ может возникнуть не только под воздействием подкрепляемого стимула, но и под воздействием стимулов, более или менее близких к нему. В дальнейшем эта идея была использована для создания теории фобий: например, если изначально фобия пациента касалась лишь какой-то конкретной ситуации, то в дальнейшем, под воздействием процесса генерализации, страх будут вызывать все большее количество ситуаций, имеющие какое-либо сходство с тем, что вызывало страх в начале.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Павлов доказал, что новые формы поведения могут возникать в результате установления связи между врождёнными формами поведения (безусловными рефлексами) и новым (условным) раздражителем. Позднее метод Павлова получил название классического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2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167" y="218364"/>
            <a:ext cx="11991833" cy="6469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Идеи Павлова получили дальнейшее развитие в работах американского психолога Джона Уотсона (1878—1958). Уотсон пришёл к выводу, что классическое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обуславливание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которое Павлов наблюдал у животных, существует также и у людей, и именно оно является причиной возникновения фобий. В 1920 году Уотсон провёл эксперимент с грудным ребенком. В то время, как ребёнок играл с белой крысой, экспериментаторы вызывали у него страх с помощью громкого звука. Постепенно ребёнок начал боятся белых крыс, а позднее также и любых пушистых животных.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1924 году ассистентка Уотсона, Мэри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Кавер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Джонс применила сходный метод для излечения ребёнка от фобии. Ребёнок боялся кроликов, и Мэри Джонс использовала следующие приёмы: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Кролика показывали ребёнку издалека, во время кормления ребёнка. 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момент, когда ребёнок видел кролика, экспериментатор давал ему игрушку или конфету.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Ребёнок мог наблюдать, как другие дети играют с кроликами.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мере того, как ребёнок привыкал к виду кролика, животное подносили все ближе и ближе.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этих приёмов страх у ребёнка постепенно исчез. Таким образом, Мэри Джонс создала метод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десенбилизации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успешно применяется для лечения фобий.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Джозеф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Волье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(1915—1997) назвал Джонс «матерью поведенческой терапии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«поведенческая терапия» впервые был упомянут в 1911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Эдвардом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Торндайком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1874—1949).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1940-х годах этот термин использовался исследовательской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Джозефа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tabLst>
                <a:tab pos="457200" algn="l"/>
              </a:tabLst>
            </a:pPr>
            <a:endParaRPr lang="ru-RU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7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6" y="300251"/>
            <a:ext cx="11928144" cy="5929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проделал следующий эксперимент: поместив в клетку кошек, он подвергал их ударам электрического тока. У кошек очень скоро развилась фобия: они начали бояться клетки, если их приближали к этой клетке, они пытались вырваться и убежать. Затем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начал постепенно уменьшать дистанцию между животными и клеткой и давать кошкам корм в тот момент, когда они оказывались рядом с клеткой. Постепенно страх у животных исчез.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предположил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 с помощью сходного метода могут быть устранены фобии и страхи у людей. Таким образом был создан метод систематической десенсибилизации.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использовал этот метод главным образом для лечения фобий,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социофобий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сексуальных расстройств, связанных с повышенной тревожностью</a:t>
            </a:r>
            <a:r>
              <a:rPr lang="ru-RU" baseline="30000" dirty="0" smtClean="0">
                <a:solidFill>
                  <a:srgbClr val="0B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]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Дальнейшее развитие поведенческой терапии связано в первую очередь с именами Эдварда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Торндайка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Фредерика Скиннера, создавших теорию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оперантного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классическом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обуславливании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Павлова поведение может быть изменено с помощью модификации </a:t>
            </a:r>
            <a:r>
              <a:rPr lang="ru-RU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исходных условий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которых проявляется это поведение. В случае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оперантного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поведение может быть изменено благодаря стимулам, которые </a:t>
            </a:r>
            <a:r>
              <a:rPr lang="ru-RU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следуют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за поведением («награды» и «наказания»). </a:t>
            </a:r>
          </a:p>
          <a:p>
            <a:pPr algn="just"/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Эдуард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Торндайк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(1874—1949), проводя эксперименты с животными, сформулировал два закона, которые до сих пор используются в поведенческой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«Закон упражнения»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утверждающий, что повторение определённого поведения способствует тому, что в дальнейшем это поведение будет проявляться с все более высокой вероятностью.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«Закон эффекта»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если поведение имеет положительный результат для индивида, в будущем оно будет повторяться с более высокой вероятностью. Если же действие приводит к неприятным результатам, в будущем оно будет проявляться все реже или вообще исчезнет.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ru-RU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06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33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Фредерик Скиннер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(1904—1990) продолжил исследования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Торндайка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внёс существенный вклад в развитие теории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оперантного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 точки зрения Скиннера, как у животных, так и у людей вероятность появления того или иного поведения напрямую связана с тем, к каким последствиям приводило это поведение в прошлом. В частности, Скиннер установил, что к исчезновению того или иного паттерна поведения может привести не только неприятный для индивида результат, но и отсутствие какого-либо результата. Разница заключается лишь в том, что при наличии неприятного результата паттерн поведения исчезает быстрее, чем при отсутствии какого-либо результата.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классического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применялся также в клинике условно-рефлекторной терапии Эндрю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Сальтера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(1914—1996).Идеи поведенческой терапии получили широкое распространение благодаря публикациям Ганса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Айзенка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(1916—1997) в начале 1960-х годов.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Айзенк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определил поведенческую терапию как применение современной теории научения в целях лечения поведенческих и эмоциональных расстройств. В 1963 г. был основан первый журнал, посвящённый исключительно поведенческой психотерапии «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1950—1960 годах теория поведенческой терапии развивалась в основном в трёх исследовательских центрах: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ЮАР были задействованы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Арнольд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Стенли Рахман. Эта группа разрабатывала главным образом методы тренинга самоутверждения и систематической десенсибилизации.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США ученики Скиннера Огден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Линслей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Теодоро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Айлон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начали применять принципы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оперантного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обуславливания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лечения психических больных, в том числе с помощью методики жетонного подкрепления. Кроме того, в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Стэнфордском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университете работала группа Альберта Бандуры и Ричарда Х.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Уолтерса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занимавшаяся развитием теории научения.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Институте психиатрии при Лондонском Университете работали Шапиро, Йетс  и </a:t>
            </a:r>
            <a:r>
              <a:rPr lang="ru-RU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Айзенк</a:t>
            </a:r>
            <a:r>
              <a:rPr lang="ru-RU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91917" cy="5317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поведенческой психотерапии как самостоятельного направления произошло около 1950 года. Популярности этого метода способствовало растущее недовольство психоанализом, из-за недостаточной эмпирической базы аналитических методов, а также из-за длительности и высокой стоимости аналитической терапии в то время как поведенческие методики доказали свою результативность, причём эффект достигался всего за несколько сеансов терапии.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концу 60-х годов поведенческая психотерапия была признана как самостоятельная и эффективная форма психотерапии. В настоящее время это направление психотерапии стало одним из ведущих методов психотерапевтического лечения.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1970 годы методы поведенческой психологии стали использоваться не только в психотерапии, но и в педагогике, менеджменте и бизнесе. Изначально методы поведенческой терапии были основаны исключительно на идеях бихевиоризма, то есть на теории об условных рефлексах и на теории научения. Но в настоящее время наблюдается тенденция к значительному расширению теоретической и инструментальной базы поведенческой терапии: в неё может быть включён любой метод, эффективность которого была доказана экспериментальным путём. Арнольд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назвал этот подход «Поведенческой терапией широкого спектра» или «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мультимодальной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психотерапией». </a:t>
            </a:r>
            <a:endParaRPr lang="ru-RU" sz="20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42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686" y="212542"/>
            <a:ext cx="11500513" cy="3846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в настоящее время в поведенческой терапии применяются методы релаксации и дыхательные упражнения (в частности, диафрагмальное дыхание). Таким образом, хотя поведенческая терапия основана на научно-обоснованных методах, она отличается </a:t>
            </a:r>
            <a:r>
              <a:rPr lang="ru-RU" sz="20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электическим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характером. Приёмы, которые в ней используются, объединяет лишь то, что все они нацелены на изменение поведенческих навыков и умений. По определению Американской Ассоциации Психологов, «</a:t>
            </a:r>
            <a:r>
              <a:rPr lang="ru-RU" sz="20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Поведенческая психотерапия включает, прежде всего, использование принципов, которые были развиты в экспериментальной и социальной психологии… Основной целью поведенческой терапии является построение и укрепление способности к действиям, повышение самоконтроля</a:t>
            </a:r>
            <a:r>
              <a:rPr lang="ru-RU" sz="200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sz="20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сходные с приёмами поведенческой терапии, использовались и в СССР начиная с 1920-х годов. Однако в отечественной литературе долгое время вместо термина «поведенческая психотерапия» использовался термин «условно-рефлекторная психотерапия»</a:t>
            </a:r>
            <a:endParaRPr lang="ru-RU" sz="20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59971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</TotalTime>
  <Words>193</Words>
  <Application>Microsoft Office PowerPoint</Application>
  <PresentationFormat>Широкоэкранный</PresentationFormat>
  <Paragraphs>38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SimSun</vt:lpstr>
      <vt:lpstr>Calibri</vt:lpstr>
      <vt:lpstr>Calibri Light</vt:lpstr>
      <vt:lpstr>Symbol</vt:lpstr>
      <vt:lpstr>Times New Roman</vt:lpstr>
      <vt:lpstr>Ретро</vt:lpstr>
      <vt:lpstr>Поведенческая психотерапия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Поведенческая психотерапия </dc:title>
  <dc:creator>usewr</dc:creator>
  <cp:lastModifiedBy>usewr</cp:lastModifiedBy>
  <cp:revision>7</cp:revision>
  <dcterms:created xsi:type="dcterms:W3CDTF">2020-09-13T02:51:09Z</dcterms:created>
  <dcterms:modified xsi:type="dcterms:W3CDTF">2020-09-13T03:45:37Z</dcterms:modified>
</cp:coreProperties>
</file>